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71" r:id="rId7"/>
    <p:sldId id="270" r:id="rId8"/>
    <p:sldId id="259" r:id="rId9"/>
    <p:sldId id="258" r:id="rId10"/>
    <p:sldId id="263" r:id="rId11"/>
    <p:sldId id="264" r:id="rId12"/>
    <p:sldId id="265" r:id="rId13"/>
    <p:sldId id="266" r:id="rId14"/>
    <p:sldId id="267" r:id="rId15"/>
    <p:sldId id="272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BDB8A86D-B971-49A8-B605-4FA849BA2B1D}"/>
    <pc:docChg chg="undo custSel addSld modSld">
      <pc:chgData name="Ellsworth, Tricia" userId="01d6a956-2361-406b-8257-931c99b3a1b5" providerId="ADAL" clId="{BDB8A86D-B971-49A8-B605-4FA849BA2B1D}" dt="2021-04-23T14:18:59.624" v="114" actId="20577"/>
      <pc:docMkLst>
        <pc:docMk/>
      </pc:docMkLst>
      <pc:sldChg chg="modSp">
        <pc:chgData name="Ellsworth, Tricia" userId="01d6a956-2361-406b-8257-931c99b3a1b5" providerId="ADAL" clId="{BDB8A86D-B971-49A8-B605-4FA849BA2B1D}" dt="2021-04-23T14:15:45.070" v="1" actId="20577"/>
        <pc:sldMkLst>
          <pc:docMk/>
          <pc:sldMk cId="1236614955" sldId="256"/>
        </pc:sldMkLst>
        <pc:spChg chg="mod">
          <ac:chgData name="Ellsworth, Tricia" userId="01d6a956-2361-406b-8257-931c99b3a1b5" providerId="ADAL" clId="{BDB8A86D-B971-49A8-B605-4FA849BA2B1D}" dt="2021-04-23T14:15:45.070" v="1" actId="20577"/>
          <ac:spMkLst>
            <pc:docMk/>
            <pc:sldMk cId="1236614955" sldId="25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BDB8A86D-B971-49A8-B605-4FA849BA2B1D}" dt="2021-04-23T14:16:18.447" v="51" actId="20577"/>
        <pc:sldMkLst>
          <pc:docMk/>
          <pc:sldMk cId="2690269328" sldId="257"/>
        </pc:sldMkLst>
        <pc:spChg chg="mod">
          <ac:chgData name="Ellsworth, Tricia" userId="01d6a956-2361-406b-8257-931c99b3a1b5" providerId="ADAL" clId="{BDB8A86D-B971-49A8-B605-4FA849BA2B1D}" dt="2021-04-23T14:15:48.620" v="3" actId="20577"/>
          <ac:spMkLst>
            <pc:docMk/>
            <pc:sldMk cId="2690269328" sldId="257"/>
            <ac:spMk id="2" creationId="{00000000-0000-0000-0000-000000000000}"/>
          </ac:spMkLst>
        </pc:spChg>
        <pc:spChg chg="mod">
          <ac:chgData name="Ellsworth, Tricia" userId="01d6a956-2361-406b-8257-931c99b3a1b5" providerId="ADAL" clId="{BDB8A86D-B971-49A8-B605-4FA849BA2B1D}" dt="2021-04-23T14:16:11.434" v="39" actId="27636"/>
          <ac:spMkLst>
            <pc:docMk/>
            <pc:sldMk cId="2690269328" sldId="257"/>
            <ac:spMk id="3" creationId="{00000000-0000-0000-0000-000000000000}"/>
          </ac:spMkLst>
        </pc:spChg>
        <pc:spChg chg="mod">
          <ac:chgData name="Ellsworth, Tricia" userId="01d6a956-2361-406b-8257-931c99b3a1b5" providerId="ADAL" clId="{BDB8A86D-B971-49A8-B605-4FA849BA2B1D}" dt="2021-04-23T14:16:18.447" v="51" actId="20577"/>
          <ac:spMkLst>
            <pc:docMk/>
            <pc:sldMk cId="2690269328" sldId="257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BDB8A86D-B971-49A8-B605-4FA849BA2B1D}" dt="2021-04-23T14:18:50.440" v="110" actId="20577"/>
        <pc:sldMkLst>
          <pc:docMk/>
          <pc:sldMk cId="2226558565" sldId="258"/>
        </pc:sldMkLst>
        <pc:spChg chg="mod">
          <ac:chgData name="Ellsworth, Tricia" userId="01d6a956-2361-406b-8257-931c99b3a1b5" providerId="ADAL" clId="{BDB8A86D-B971-49A8-B605-4FA849BA2B1D}" dt="2021-04-23T14:18:50.440" v="110" actId="20577"/>
          <ac:spMkLst>
            <pc:docMk/>
            <pc:sldMk cId="2226558565" sldId="25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BDB8A86D-B971-49A8-B605-4FA849BA2B1D}" dt="2021-04-23T14:16:47.736" v="71" actId="20577"/>
        <pc:sldMkLst>
          <pc:docMk/>
          <pc:sldMk cId="3002468674" sldId="259"/>
        </pc:sldMkLst>
        <pc:spChg chg="mod">
          <ac:chgData name="Ellsworth, Tricia" userId="01d6a956-2361-406b-8257-931c99b3a1b5" providerId="ADAL" clId="{BDB8A86D-B971-49A8-B605-4FA849BA2B1D}" dt="2021-04-23T14:16:47.736" v="71" actId="20577"/>
          <ac:spMkLst>
            <pc:docMk/>
            <pc:sldMk cId="3002468674" sldId="259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BDB8A86D-B971-49A8-B605-4FA849BA2B1D}" dt="2021-04-23T14:18:45.752" v="108" actId="20577"/>
        <pc:sldMkLst>
          <pc:docMk/>
          <pc:sldMk cId="3168831937" sldId="263"/>
        </pc:sldMkLst>
        <pc:spChg chg="mod">
          <ac:chgData name="Ellsworth, Tricia" userId="01d6a956-2361-406b-8257-931c99b3a1b5" providerId="ADAL" clId="{BDB8A86D-B971-49A8-B605-4FA849BA2B1D}" dt="2021-04-23T14:18:45.752" v="108" actId="20577"/>
          <ac:spMkLst>
            <pc:docMk/>
            <pc:sldMk cId="3168831937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BDB8A86D-B971-49A8-B605-4FA849BA2B1D}" dt="2021-04-23T14:18:41.123" v="106" actId="27636"/>
        <pc:sldMkLst>
          <pc:docMk/>
          <pc:sldMk cId="1665783686" sldId="264"/>
        </pc:sldMkLst>
        <pc:spChg chg="mod">
          <ac:chgData name="Ellsworth, Tricia" userId="01d6a956-2361-406b-8257-931c99b3a1b5" providerId="ADAL" clId="{BDB8A86D-B971-49A8-B605-4FA849BA2B1D}" dt="2021-04-23T14:18:41.123" v="106" actId="27636"/>
          <ac:spMkLst>
            <pc:docMk/>
            <pc:sldMk cId="1665783686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BDB8A86D-B971-49A8-B605-4FA849BA2B1D}" dt="2021-04-23T14:18:35.448" v="100" actId="20577"/>
        <pc:sldMkLst>
          <pc:docMk/>
          <pc:sldMk cId="417821962" sldId="265"/>
        </pc:sldMkLst>
        <pc:spChg chg="mod">
          <ac:chgData name="Ellsworth, Tricia" userId="01d6a956-2361-406b-8257-931c99b3a1b5" providerId="ADAL" clId="{BDB8A86D-B971-49A8-B605-4FA849BA2B1D}" dt="2021-04-23T14:18:35.448" v="100" actId="20577"/>
          <ac:spMkLst>
            <pc:docMk/>
            <pc:sldMk cId="417821962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BDB8A86D-B971-49A8-B605-4FA849BA2B1D}" dt="2021-04-23T14:18:03.390" v="87" actId="27636"/>
        <pc:sldMkLst>
          <pc:docMk/>
          <pc:sldMk cId="2909583635" sldId="266"/>
        </pc:sldMkLst>
        <pc:spChg chg="mod">
          <ac:chgData name="Ellsworth, Tricia" userId="01d6a956-2361-406b-8257-931c99b3a1b5" providerId="ADAL" clId="{BDB8A86D-B971-49A8-B605-4FA849BA2B1D}" dt="2021-04-23T14:18:03.390" v="87" actId="27636"/>
          <ac:spMkLst>
            <pc:docMk/>
            <pc:sldMk cId="2909583635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BDB8A86D-B971-49A8-B605-4FA849BA2B1D}" dt="2021-04-23T14:18:31.271" v="98" actId="27636"/>
        <pc:sldMkLst>
          <pc:docMk/>
          <pc:sldMk cId="2430749494" sldId="267"/>
        </pc:sldMkLst>
        <pc:spChg chg="mod">
          <ac:chgData name="Ellsworth, Tricia" userId="01d6a956-2361-406b-8257-931c99b3a1b5" providerId="ADAL" clId="{BDB8A86D-B971-49A8-B605-4FA849BA2B1D}" dt="2021-04-23T14:18:31.271" v="98" actId="27636"/>
          <ac:spMkLst>
            <pc:docMk/>
            <pc:sldMk cId="2430749494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BDB8A86D-B971-49A8-B605-4FA849BA2B1D}" dt="2021-04-23T14:18:55.417" v="112" actId="20577"/>
        <pc:sldMkLst>
          <pc:docMk/>
          <pc:sldMk cId="1607463473" sldId="270"/>
        </pc:sldMkLst>
        <pc:spChg chg="mod">
          <ac:chgData name="Ellsworth, Tricia" userId="01d6a956-2361-406b-8257-931c99b3a1b5" providerId="ADAL" clId="{BDB8A86D-B971-49A8-B605-4FA849BA2B1D}" dt="2021-04-23T14:18:55.417" v="112" actId="20577"/>
          <ac:spMkLst>
            <pc:docMk/>
            <pc:sldMk cId="1607463473" sldId="270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BDB8A86D-B971-49A8-B605-4FA849BA2B1D}" dt="2021-04-23T14:18:59.624" v="114" actId="20577"/>
        <pc:sldMkLst>
          <pc:docMk/>
          <pc:sldMk cId="2593371962" sldId="271"/>
        </pc:sldMkLst>
        <pc:spChg chg="mod">
          <ac:chgData name="Ellsworth, Tricia" userId="01d6a956-2361-406b-8257-931c99b3a1b5" providerId="ADAL" clId="{BDB8A86D-B971-49A8-B605-4FA849BA2B1D}" dt="2021-04-23T14:18:59.624" v="114" actId="20577"/>
          <ac:spMkLst>
            <pc:docMk/>
            <pc:sldMk cId="2593371962" sldId="271"/>
            <ac:spMk id="2" creationId="{00000000-0000-0000-0000-000000000000}"/>
          </ac:spMkLst>
        </pc:spChg>
      </pc:sldChg>
      <pc:sldChg chg="modSp add">
        <pc:chgData name="Ellsworth, Tricia" userId="01d6a956-2361-406b-8257-931c99b3a1b5" providerId="ADAL" clId="{BDB8A86D-B971-49A8-B605-4FA849BA2B1D}" dt="2021-04-23T14:18:25.929" v="95" actId="20577"/>
        <pc:sldMkLst>
          <pc:docMk/>
          <pc:sldMk cId="1970379727" sldId="272"/>
        </pc:sldMkLst>
        <pc:spChg chg="mod">
          <ac:chgData name="Ellsworth, Tricia" userId="01d6a956-2361-406b-8257-931c99b3a1b5" providerId="ADAL" clId="{BDB8A86D-B971-49A8-B605-4FA849BA2B1D}" dt="2021-04-23T14:18:25.929" v="95" actId="20577"/>
          <ac:spMkLst>
            <pc:docMk/>
            <pc:sldMk cId="1970379727" sldId="272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6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Marketing</a:t>
            </a:r>
          </a:p>
          <a:p>
            <a:r>
              <a:rPr lang="en-US" dirty="0"/>
              <a:t>Your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9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Marketing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Ch. 6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Advertising </a:t>
            </a:r>
          </a:p>
          <a:p>
            <a:pPr lvl="0"/>
            <a:r>
              <a:rPr lang="en-US" dirty="0"/>
              <a:t>Buying motives</a:t>
            </a:r>
          </a:p>
          <a:p>
            <a:pPr lvl="0"/>
            <a:r>
              <a:rPr lang="en-US" dirty="0"/>
              <a:t>Mass communication </a:t>
            </a:r>
          </a:p>
          <a:p>
            <a:pPr lvl="0"/>
            <a:r>
              <a:rPr lang="en-US" dirty="0"/>
              <a:t>Organizational advertising</a:t>
            </a:r>
          </a:p>
          <a:p>
            <a:pPr lvl="0"/>
            <a:r>
              <a:rPr lang="en-US" dirty="0"/>
              <a:t>Personal communication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5400" y="1624012"/>
            <a:ext cx="41910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Personal selling</a:t>
            </a:r>
          </a:p>
          <a:p>
            <a:pPr lvl="0"/>
            <a:r>
              <a:rPr lang="en-US" dirty="0"/>
              <a:t>Product advertising</a:t>
            </a:r>
          </a:p>
          <a:p>
            <a:pPr lvl="0"/>
            <a:r>
              <a:rPr lang="en-US" dirty="0"/>
              <a:t>Promotion</a:t>
            </a:r>
          </a:p>
          <a:p>
            <a:pPr lvl="0"/>
            <a:r>
              <a:rPr lang="en-US" dirty="0"/>
              <a:t>Publicity</a:t>
            </a:r>
          </a:p>
          <a:p>
            <a:pPr lvl="0"/>
            <a:r>
              <a:rPr lang="en-US" dirty="0"/>
              <a:t>Sales promotion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7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Buying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6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Organizational 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Personal Selling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Product Advertising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5F376A-9097-45EE-9ACA-8ECC5E6FED2F}">
  <ds:schemaRefs>
    <ds:schemaRef ds:uri="d2816622-cc35-45ff-b38d-8694946a657f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  <ds:schemaRef ds:uri="968dbe4d-483c-4bd7-8c7b-287a3305d3b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184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Ch. 6 Electronic Dictionary</vt:lpstr>
      <vt:lpstr>List of Ch. 6 Words</vt:lpstr>
      <vt:lpstr>Advertising</vt:lpstr>
      <vt:lpstr>Buying Motives</vt:lpstr>
      <vt:lpstr>Mass Communication</vt:lpstr>
      <vt:lpstr>Organizational Advertising</vt:lpstr>
      <vt:lpstr>Personal Communication</vt:lpstr>
      <vt:lpstr>Personal Selling</vt:lpstr>
      <vt:lpstr>Product Advertising </vt:lpstr>
      <vt:lpstr>Promotion</vt:lpstr>
      <vt:lpstr>Publicity</vt:lpstr>
      <vt:lpstr>Sales Promotion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18</cp:revision>
  <dcterms:created xsi:type="dcterms:W3CDTF">2014-09-12T15:01:49Z</dcterms:created>
  <dcterms:modified xsi:type="dcterms:W3CDTF">2021-04-23T14:19:01Z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